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4184904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354720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smtClean="0"/>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319745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smtClean="0"/>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smtClean="0"/>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6233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1685479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885909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2485964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3888957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150371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18315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226005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4189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1221673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7" name="Date Placeholder 2"/>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155490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360584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7" name="Date Placeholder 4"/>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247561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861ED513-8DBA-4708-A020-080B255056AF}" type="datetimeFigureOut">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41E55F-9322-41EE-AD2F-D9966EB47E42}" type="slidenum">
              <a:rPr lang="en-US" smtClean="0"/>
              <a:t>‹N°›</a:t>
            </a:fld>
            <a:endParaRPr lang="en-US" dirty="0"/>
          </a:p>
        </p:txBody>
      </p:sp>
    </p:spTree>
    <p:extLst>
      <p:ext uri="{BB962C8B-B14F-4D97-AF65-F5344CB8AC3E}">
        <p14:creationId xmlns:p14="http://schemas.microsoft.com/office/powerpoint/2010/main" val="298658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smtClean="0"/>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61ED513-8DBA-4708-A020-080B255056AF}" type="datetimeFigureOut">
              <a:rPr lang="en-US" smtClean="0"/>
              <a:t>8/27/2022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541E55F-9322-41EE-AD2F-D9966EB47E42}" type="slidenum">
              <a:rPr lang="en-US" smtClean="0"/>
              <a:t>‹N°›</a:t>
            </a:fld>
            <a:endParaRPr lang="en-US" dirty="0"/>
          </a:p>
        </p:txBody>
      </p:sp>
    </p:spTree>
    <p:extLst>
      <p:ext uri="{BB962C8B-B14F-4D97-AF65-F5344CB8AC3E}">
        <p14:creationId xmlns:p14="http://schemas.microsoft.com/office/powerpoint/2010/main" val="1476328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b="1" dirty="0" smtClean="0">
                <a:latin typeface="Times New Roman" panose="02020603050405020304" pitchFamily="18" charset="0"/>
                <a:cs typeface="Times New Roman" panose="02020603050405020304" pitchFamily="18" charset="0"/>
              </a:rPr>
              <a:t>Présentation TP Android </a:t>
            </a:r>
            <a:endParaRPr lang="en-US" b="1" dirty="0">
              <a:latin typeface="Times New Roman" panose="02020603050405020304" pitchFamily="18" charset="0"/>
              <a:cs typeface="Times New Roman" panose="02020603050405020304" pitchFamily="18" charset="0"/>
            </a:endParaRPr>
          </a:p>
        </p:txBody>
      </p:sp>
      <p:sp>
        <p:nvSpPr>
          <p:cNvPr id="3" name="Sous-titre 2"/>
          <p:cNvSpPr>
            <a:spLocks noGrp="1"/>
          </p:cNvSpPr>
          <p:nvPr>
            <p:ph type="subTitle" idx="1"/>
          </p:nvPr>
        </p:nvSpPr>
        <p:spPr/>
        <p:txBody>
          <a:bodyPr>
            <a:normAutofit fontScale="77500" lnSpcReduction="20000"/>
          </a:bodyPr>
          <a:lstStyle/>
          <a:p>
            <a:r>
              <a:rPr lang="fr-FR"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Développement de l’application Unilu App</a:t>
            </a:r>
          </a:p>
          <a:p>
            <a:r>
              <a:rPr lang="fr-FR"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GROUPE A</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886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latin typeface="Times New Roman" panose="02020603050405020304" pitchFamily="18" charset="0"/>
                <a:cs typeface="Times New Roman" panose="02020603050405020304" pitchFamily="18" charset="0"/>
              </a:rPr>
              <a:t>Membres du groupes </a:t>
            </a:r>
            <a:endParaRPr lang="en-US" b="1" dirty="0">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lstStyle/>
          <a:p>
            <a:r>
              <a:rPr lang="fr-FR" dirty="0" smtClean="0"/>
              <a:t>ASSANI SHEKOMBO DANIEL </a:t>
            </a:r>
          </a:p>
          <a:p>
            <a:r>
              <a:rPr lang="fr-FR" dirty="0" smtClean="0"/>
              <a:t>TSHALA BIAYI RUTH</a:t>
            </a:r>
          </a:p>
          <a:p>
            <a:r>
              <a:rPr lang="fr-FR" dirty="0" smtClean="0"/>
              <a:t>KINYATA WA KINYATA MARIA</a:t>
            </a:r>
          </a:p>
          <a:p>
            <a:r>
              <a:rPr lang="fr-FR" dirty="0" smtClean="0"/>
              <a:t>KISENGA SHUKA JOCELIN</a:t>
            </a:r>
          </a:p>
          <a:p>
            <a:r>
              <a:rPr lang="fr-FR" dirty="0" smtClean="0"/>
              <a:t>KYUNGU NGOY ELVIN</a:t>
            </a:r>
            <a:endParaRPr lang="en-US" dirty="0"/>
          </a:p>
        </p:txBody>
      </p:sp>
    </p:spTree>
    <p:extLst>
      <p:ext uri="{BB962C8B-B14F-4D97-AF65-F5344CB8AC3E}">
        <p14:creationId xmlns:p14="http://schemas.microsoft.com/office/powerpoint/2010/main" val="4171451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latin typeface="Times New Roman" panose="02020603050405020304" pitchFamily="18" charset="0"/>
                <a:ea typeface="Tahoma" panose="020B0604030504040204" pitchFamily="34" charset="0"/>
                <a:cs typeface="Times New Roman" panose="02020603050405020304" pitchFamily="18" charset="0"/>
              </a:rPr>
              <a:t>Nom de l’application : </a:t>
            </a:r>
            <a:r>
              <a:rPr lang="fr-FR" b="1" dirty="0" smtClean="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Unilu App</a:t>
            </a:r>
            <a:endParaRPr lang="en-US"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Espace réservé du contenu 2"/>
          <p:cNvSpPr>
            <a:spLocks noGrp="1"/>
          </p:cNvSpPr>
          <p:nvPr>
            <p:ph idx="1"/>
          </p:nvPr>
        </p:nvSpPr>
        <p:spPr/>
        <p:txBody>
          <a:bodyPr>
            <a:normAutofit fontScale="92500" lnSpcReduction="10000"/>
          </a:bodyPr>
          <a:lstStyle/>
          <a:p>
            <a:r>
              <a:rPr lang="fr-FR" dirty="0" smtClean="0"/>
              <a:t>Objectif :  l’objectif de cet application est d’informatiser le système de fonctionnement de la faculté des science à l’université de Lubumbashi afin de permettre aux étudiant d’avoir accès aux informations de la facultés, d’interagir c’est-à-dire communiquer et faire des opérations, de suivre l’évolution et la marche de leurs cours. </a:t>
            </a:r>
          </a:p>
          <a:p>
            <a:r>
              <a:rPr lang="fr-FR" dirty="0" smtClean="0"/>
              <a:t>Fonctionnalités : cette tache est énormes de pouvoir mettre en place un outils informatique censé informatisé tous le système de l’UNILU, c’est pour ça que nous nous somme appesantis sur certains fonctionnalités que nous avons jugés nécessaires et qu’il est également possible de faire. </a:t>
            </a:r>
          </a:p>
          <a:p>
            <a:pPr>
              <a:buFont typeface="Wingdings" panose="05000000000000000000" pitchFamily="2" charset="2"/>
              <a:buChar char="q"/>
            </a:pPr>
            <a:r>
              <a:rPr lang="fr-FR" dirty="0"/>
              <a:t> </a:t>
            </a:r>
            <a:r>
              <a:rPr lang="fr-FR" dirty="0" smtClean="0"/>
              <a:t>pré-inscriptions des étudiant au sein de l’application</a:t>
            </a:r>
          </a:p>
          <a:p>
            <a:pPr>
              <a:buFont typeface="Wingdings" panose="05000000000000000000" pitchFamily="2" charset="2"/>
              <a:buChar char="q"/>
            </a:pPr>
            <a:r>
              <a:rPr lang="fr-FR" dirty="0" smtClean="0"/>
              <a:t>Vérifications et enregistrement des preuves des paiements </a:t>
            </a:r>
          </a:p>
          <a:p>
            <a:pPr>
              <a:buFont typeface="Wingdings" panose="05000000000000000000" pitchFamily="2" charset="2"/>
              <a:buChar char="q"/>
            </a:pPr>
            <a:r>
              <a:rPr lang="fr-FR" dirty="0" smtClean="0"/>
              <a:t>Affichages et modifications des horaires </a:t>
            </a:r>
          </a:p>
          <a:p>
            <a:pPr marL="0" indent="0">
              <a:buNone/>
            </a:pPr>
            <a:endParaRPr lang="en-US" dirty="0"/>
          </a:p>
        </p:txBody>
      </p:sp>
    </p:spTree>
    <p:extLst>
      <p:ext uri="{BB962C8B-B14F-4D97-AF65-F5344CB8AC3E}">
        <p14:creationId xmlns:p14="http://schemas.microsoft.com/office/powerpoint/2010/main" val="756831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403412"/>
            <a:ext cx="10515600" cy="5773551"/>
          </a:xfrm>
        </p:spPr>
        <p:txBody>
          <a:bodyPr/>
          <a:lstStyle/>
          <a:p>
            <a:pPr>
              <a:buFont typeface="Wingdings" panose="05000000000000000000" pitchFamily="2" charset="2"/>
              <a:buChar char="q"/>
            </a:pPr>
            <a:r>
              <a:rPr lang="fr-FR" dirty="0" smtClean="0"/>
              <a:t>Affichages des délibérations et des moyennes annuels  via l’application et possibilité d’introduire le recours </a:t>
            </a:r>
          </a:p>
          <a:p>
            <a:pPr>
              <a:buFont typeface="Wingdings" panose="05000000000000000000" pitchFamily="2" charset="2"/>
              <a:buChar char="q"/>
            </a:pPr>
            <a:r>
              <a:rPr lang="fr-FR" dirty="0" smtClean="0"/>
              <a:t>Affichages des communiqués de la facultés et possibilité aux étudiant d’adressée des demandes à la faculté via l’application </a:t>
            </a:r>
          </a:p>
          <a:p>
            <a:pPr>
              <a:buFont typeface="Wingdings" panose="05000000000000000000" pitchFamily="2" charset="2"/>
              <a:buChar char="q"/>
            </a:pPr>
            <a:endParaRPr lang="fr-FR" dirty="0"/>
          </a:p>
          <a:p>
            <a:pPr marL="0" indent="0">
              <a:buNone/>
            </a:pPr>
            <a:endParaRPr lang="fr-FR" dirty="0" smtClean="0"/>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802882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Techniques </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normAutofit fontScale="92500" lnSpcReduction="10000"/>
          </a:bodyPr>
          <a:lstStyle/>
          <a:p>
            <a:r>
              <a:rPr lang="fr-FR" dirty="0" smtClean="0"/>
              <a:t> notre application dispose des activités suivantes pour l’instant :</a:t>
            </a:r>
          </a:p>
          <a:p>
            <a:r>
              <a:rPr lang="fr-FR" dirty="0" err="1" smtClean="0"/>
              <a:t>MainActivity</a:t>
            </a:r>
            <a:r>
              <a:rPr lang="fr-FR" dirty="0" smtClean="0"/>
              <a:t> : le point d’entrée de l’application </a:t>
            </a:r>
          </a:p>
          <a:p>
            <a:r>
              <a:rPr lang="fr-FR" dirty="0" smtClean="0"/>
              <a:t>Connexion : la page de connexion </a:t>
            </a:r>
          </a:p>
          <a:p>
            <a:r>
              <a:rPr lang="fr-FR" dirty="0" smtClean="0"/>
              <a:t>Inscription : la page d’inscription</a:t>
            </a:r>
          </a:p>
          <a:p>
            <a:r>
              <a:rPr lang="fr-FR" dirty="0" err="1" smtClean="0"/>
              <a:t>Accueil_activity</a:t>
            </a:r>
            <a:r>
              <a:rPr lang="fr-FR" dirty="0" smtClean="0"/>
              <a:t> : la page d’accueil de l’application</a:t>
            </a:r>
          </a:p>
          <a:p>
            <a:r>
              <a:rPr lang="fr-FR" dirty="0" smtClean="0"/>
              <a:t>Action Principale : la page de présentations des auteurs </a:t>
            </a:r>
          </a:p>
          <a:p>
            <a:endParaRPr lang="fr-FR" dirty="0"/>
          </a:p>
          <a:p>
            <a:pPr marL="0" indent="0">
              <a:buNone/>
            </a:pPr>
            <a:r>
              <a:rPr lang="fr-FR" dirty="0" smtClean="0"/>
              <a:t>Chaque page est bien sûr lié à un fichier </a:t>
            </a:r>
            <a:r>
              <a:rPr lang="fr-FR" dirty="0" err="1" smtClean="0"/>
              <a:t>xml</a:t>
            </a:r>
            <a:r>
              <a:rPr lang="fr-FR" dirty="0" smtClean="0"/>
              <a:t> de définition de l’interface et nous avons utilisé également quelques ressources comme les images</a:t>
            </a:r>
          </a:p>
          <a:p>
            <a:pPr marL="0" indent="0">
              <a:buNone/>
            </a:pPr>
            <a:r>
              <a:rPr lang="fr-FR" dirty="0" smtClean="0"/>
              <a:t>Pour l’instant l’applications est basic et nous aimerions compléter la documentations avec plus des détails tout au long de l’évolution du cours  </a:t>
            </a:r>
          </a:p>
          <a:p>
            <a:endParaRPr lang="fr-FR" dirty="0"/>
          </a:p>
          <a:p>
            <a:pPr marL="0" indent="0">
              <a:buNone/>
            </a:pPr>
            <a:endParaRPr lang="en-US" dirty="0"/>
          </a:p>
        </p:txBody>
      </p:sp>
    </p:spTree>
    <p:extLst>
      <p:ext uri="{BB962C8B-B14F-4D97-AF65-F5344CB8AC3E}">
        <p14:creationId xmlns:p14="http://schemas.microsoft.com/office/powerpoint/2010/main" val="1980480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effectLst>
                  <a:outerShdw blurRad="38100" dist="38100" dir="2700000" algn="tl">
                    <a:srgbClr val="000000">
                      <a:alpha val="43137"/>
                    </a:srgbClr>
                  </a:outerShdw>
                </a:effectLst>
              </a:rPr>
              <a:t>Vues en images </a:t>
            </a:r>
            <a:endParaRPr lang="en-US" b="1" dirty="0">
              <a:effectLst>
                <a:outerShdw blurRad="38100" dist="38100" dir="2700000" algn="tl">
                  <a:srgbClr val="000000">
                    <a:alpha val="43137"/>
                  </a:srgbClr>
                </a:outerShdw>
              </a:effectLst>
            </a:endParaRPr>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4114" y="1919754"/>
            <a:ext cx="2088642" cy="4351338"/>
          </a:xfr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974" y="1919754"/>
            <a:ext cx="2058298" cy="4351338"/>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3490" y="1919754"/>
            <a:ext cx="2088642" cy="4351338"/>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1127" y="1919754"/>
            <a:ext cx="2085191" cy="4344148"/>
          </a:xfrm>
          <a:prstGeom prst="rect">
            <a:avLst/>
          </a:prstGeom>
        </p:spPr>
      </p:pic>
    </p:spTree>
    <p:extLst>
      <p:ext uri="{BB962C8B-B14F-4D97-AF65-F5344CB8AC3E}">
        <p14:creationId xmlns:p14="http://schemas.microsoft.com/office/powerpoint/2010/main" val="3811219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5967"/>
            <a:ext cx="2088642" cy="4351338"/>
          </a:xfr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276" y="1865967"/>
            <a:ext cx="2088642" cy="4351338"/>
          </a:xfrm>
          <a:prstGeom prst="rect">
            <a:avLst/>
          </a:prstGeom>
        </p:spPr>
      </p:pic>
      <p:sp>
        <p:nvSpPr>
          <p:cNvPr id="6" name="Rectangle 5"/>
          <p:cNvSpPr/>
          <p:nvPr/>
        </p:nvSpPr>
        <p:spPr>
          <a:xfrm>
            <a:off x="5768788" y="1196788"/>
            <a:ext cx="6064624" cy="512332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6370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83</TotalTime>
  <Words>280</Words>
  <Application>Microsoft Office PowerPoint</Application>
  <PresentationFormat>Grand écran</PresentationFormat>
  <Paragraphs>29</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Century Gothic</vt:lpstr>
      <vt:lpstr>Tahoma</vt:lpstr>
      <vt:lpstr>Times New Roman</vt:lpstr>
      <vt:lpstr>Wingdings</vt:lpstr>
      <vt:lpstr>Wingdings 3</vt:lpstr>
      <vt:lpstr>Ion</vt:lpstr>
      <vt:lpstr>Présentation TP Android </vt:lpstr>
      <vt:lpstr>Membres du groupes </vt:lpstr>
      <vt:lpstr>Nom de l’application : Unilu App</vt:lpstr>
      <vt:lpstr>Présentation PowerPoint</vt:lpstr>
      <vt:lpstr>Partie Techniques </vt:lpstr>
      <vt:lpstr>Vues en images </vt:lpstr>
      <vt:lpstr>Présentation PowerPoint</vt:lpstr>
    </vt:vector>
  </TitlesOfParts>
  <Company>Oprekin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TP Android</dc:title>
  <dc:creator>Daniel</dc:creator>
  <cp:lastModifiedBy>Daniel</cp:lastModifiedBy>
  <cp:revision>7</cp:revision>
  <dcterms:created xsi:type="dcterms:W3CDTF">2022-08-26T19:13:01Z</dcterms:created>
  <dcterms:modified xsi:type="dcterms:W3CDTF">2022-08-27T03:40:32Z</dcterms:modified>
</cp:coreProperties>
</file>